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ffacb5866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ffacb5866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ffacb58669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ffacb58669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ffacb58669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ffacb58669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ffacb58669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ffacb58669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Ювелир без пальцев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творческая мастерская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Работа с различными материалами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6646225" y="3567475"/>
            <a:ext cx="2443500" cy="142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Самстоятельная огранка, прокатка, волочение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Занятия как онлайн, так и оффлайн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Работа с подручными материалами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Простым языком о сложных вещах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